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86" r:id="rId3"/>
    <p:sldId id="287" r:id="rId4"/>
    <p:sldId id="288" r:id="rId5"/>
    <p:sldId id="299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300" r:id="rId17"/>
    <p:sldId id="301" r:id="rId18"/>
    <p:sldId id="303" r:id="rId19"/>
    <p:sldId id="30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st1" initials="G" lastIdx="1" clrIdx="0">
    <p:extLst>
      <p:ext uri="{19B8F6BF-5375-455C-9EA6-DF929625EA0E}">
        <p15:presenceInfo xmlns:p15="http://schemas.microsoft.com/office/powerpoint/2012/main" userId="Gast1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26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576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68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20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449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36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94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66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499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14.04.2021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6046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JokiAutomation.exe%20%22GoPro%22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JokiAutomation.exe%20%22Altar%22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LesungMulti%22" TargetMode="External"/><Relationship Id="rId2" Type="http://schemas.openxmlformats.org/officeDocument/2006/relationships/hyperlink" Target="JokiAutomation.exe%20%22Gebet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hyperlink" Target="JokiAutomation.exe%20%22BandMulti%2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JokiAutomation.exe%20%22Predigt%22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file:///C:\JokiAutomation\doku\PreChurchCheckClip\Amazing%20Grace,%20United%20Pipers%20for%20Peace,%20Amiens%20Cathedral%20(720p).mp4" TargetMode="External"/><Relationship Id="rId2" Type="http://schemas.openxmlformats.org/officeDocument/2006/relationships/hyperlink" Target="JokiAutomation.exe%20%22BEAMER_LiveVideo%2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JokiAutomation.exe%20%22Altar%2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nd%22" TargetMode="External"/><Relationship Id="rId2" Type="http://schemas.openxmlformats.org/officeDocument/2006/relationships/hyperlink" Target="JokiAutomation.exe%20%22BEAMER_LiveStream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192.168.178.43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PositionControl%22%20%22Orgel%22%20%22AB%22" TargetMode="External"/><Relationship Id="rId2" Type="http://schemas.openxmlformats.org/officeDocument/2006/relationships/hyperlink" Target="JokiAutomation.exe%20%22PositionControl%22%20%22Taufstein%22%20%22KP%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JokiAutomation.exe%20%22RasPi_Reset%22" TargetMode="External"/><Relationship Id="rId5" Type="http://schemas.openxmlformats.org/officeDocument/2006/relationships/hyperlink" Target="JokiAutomation.exe%20%22PositionControl%22%20%22Altar%22%20%22GG%22" TargetMode="Externa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BEAMER_ON%2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vdsl-tarifvergleich.de/vdsl-speed/speedtest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JokiAutomation.exe%20%22Backup_Start%2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JokiAutomation.exe%20%22Backup_Stop%22" TargetMode="External"/><Relationship Id="rId4" Type="http://schemas.openxmlformats.org/officeDocument/2006/relationships/hyperlink" Target="JokiAutomation.exe%20%22Backup_Switch%22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JokiAutomation.exe%20%22Pause%22%20%22Testsequenz%201%22%20%22Testsequenz%202%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C:\Windows\System32\DisplaySwitch.exe%20\clone" TargetMode="External"/><Relationship Id="rId5" Type="http://schemas.openxmlformats.org/officeDocument/2006/relationships/hyperlink" Target="JokiAutomation.exe%20%22RasPi_Reset%22" TargetMode="Externa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JokiAutomation.exe%20%22Band%2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JokiAutomation.exe%20%22Text%2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>
                <a:solidFill>
                  <a:schemeClr val="bg1"/>
                </a:solidFill>
              </a:rPr>
              <a:t>  1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Hochlauf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8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Schlüsselschalter auf Empore für die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ein und Technikerlaptop hochfahren.</a:t>
            </a:r>
          </a:p>
          <a:p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Automation Hardware schaltet über Zeitrelais versetzt ein, das dauert ca. drei Minuten!  </a:t>
            </a:r>
          </a:p>
        </p:txBody>
      </p:sp>
      <p:pic>
        <p:nvPicPr>
          <p:cNvPr id="7" name="Grafik 6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59705" y="1734315"/>
            <a:ext cx="5753735" cy="3097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10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Audio 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View Audio ‚Gottesdienst‘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42334" y="476732"/>
            <a:ext cx="5900811" cy="3911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11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1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Camcorder 1  + Audio 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88799" y="300261"/>
            <a:ext cx="5962271" cy="4048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12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GoPro</a:t>
            </a:r>
            <a:r>
              <a:rPr lang="de-DE" b="1" dirty="0">
                <a:solidFill>
                  <a:schemeClr val="bg1"/>
                </a:solidFill>
              </a:rPr>
              <a:t> Multi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chemeClr val="bg1"/>
                </a:solidFill>
              </a:rPr>
              <a:t>GoProMulti</a:t>
            </a:r>
            <a:r>
              <a:rPr lang="de-DE" b="1" dirty="0">
                <a:solidFill>
                  <a:schemeClr val="bg1"/>
                </a:solidFill>
              </a:rPr>
              <a:t>  + Audio </a:t>
            </a:r>
            <a:r>
              <a:rPr lang="de-DE" b="1" dirty="0">
                <a:solidFill>
                  <a:srgbClr val="0070C0"/>
                </a:solidFill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Werden diese Präsentationsfolie mit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View rechts unten auf Monitor und diese Folie auf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Gleiche Schritte für Audioprofile 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 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durchführen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361508" y="5858540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‚Gottesdienst‘</a:t>
            </a: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501117" y="5872717"/>
            <a:ext cx="3590260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‚Predigt‘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268586" y="5819553"/>
            <a:ext cx="3469758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GoProMulti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 +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897305" y="440921"/>
            <a:ext cx="6156813" cy="3620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13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Camcorder 2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Camcorder 2  + Audio 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2 Bild (Kanzel) am externen Monitor und diese Folie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erforderlich, Camcorder 2 zoomen.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‚Predigt‘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1180215" y="5837274"/>
            <a:ext cx="4008474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2  + Audio ‚Predigt‘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27849" y="188250"/>
            <a:ext cx="6008208" cy="4181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14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Live Video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</a:rPr>
              <a:t>Beamer</a:t>
            </a:r>
            <a:r>
              <a:rPr lang="de-DE" b="1" dirty="0">
                <a:solidFill>
                  <a:srgbClr val="0070C0"/>
                </a:solidFill>
              </a:rPr>
              <a:t> Live Video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Videoclip</a:t>
            </a:r>
            <a:r>
              <a:rPr lang="de-DE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 (der Videoclip wird später mit Alt F4 beendet)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aufregeln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Videoclip vom Laptop auf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Ton vom Videoclip am Kopfhörer und externen Lautsprechern an? (Audioprofil ‚Videoclip‘ 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Videoclip, Fader am Mischpult für externe Audioquelle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abregeln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.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Camcorder1 + Audio Gottesdienst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15981" y="5826643"/>
            <a:ext cx="3433988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Live Video</a:t>
            </a:r>
          </a:p>
        </p:txBody>
      </p:sp>
      <p:sp>
        <p:nvSpPr>
          <p:cNvPr id="5" name="Pfeil nach rechts 4">
            <a:hlinkClick r:id="rId3" action="ppaction://hlinkfile"/>
          </p:cNvPr>
          <p:cNvSpPr/>
          <p:nvPr/>
        </p:nvSpPr>
        <p:spPr>
          <a:xfrm>
            <a:off x="4408750" y="5826642"/>
            <a:ext cx="3598056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Videoclip</a:t>
            </a:r>
          </a:p>
        </p:txBody>
      </p:sp>
      <p:sp>
        <p:nvSpPr>
          <p:cNvPr id="6" name="Pfeil nach rechts 5">
            <a:hlinkClick r:id="rId4" action="ppaction://program"/>
          </p:cNvPr>
          <p:cNvSpPr/>
          <p:nvPr/>
        </p:nvSpPr>
        <p:spPr>
          <a:xfrm>
            <a:off x="8101519" y="5826641"/>
            <a:ext cx="4008474" cy="7017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Camcorder 1  + Audio ‚Gottesdienst‘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81001" y="223026"/>
            <a:ext cx="5751822" cy="4434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15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Beamer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Livestream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 (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HDMI 2)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das Camcorder Bild am externen Monitor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dem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‚Gottesdienst‘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 ggf. mit Fernsehgerät in der Sakristei prüfen, ob Tonsignal da ist.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OK mit </a:t>
            </a:r>
            <a:r>
              <a:rPr lang="de-DE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+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die PPP und mit </a:t>
            </a:r>
            <a:r>
              <a:rPr lang="de-DE" b="1" dirty="0" err="1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Beamereingang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nach HDMI 1 schalten.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90965" y="5826643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4363905" y="5854250"/>
            <a:ext cx="3350688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‚Band‘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8">
            <a:hlinkClick r:id="rId2" action="ppaction://program"/>
            <a:extLst>
              <a:ext uri="{FF2B5EF4-FFF2-40B4-BE49-F238E27FC236}">
                <a16:creationId xmlns:a16="http://schemas.microsoft.com/office/drawing/2014/main" id="{D727AF3B-4E9F-40A6-9781-7DDF0F536FF2}"/>
              </a:ext>
            </a:extLst>
          </p:cNvPr>
          <p:cNvSpPr/>
          <p:nvPr/>
        </p:nvSpPr>
        <p:spPr>
          <a:xfrm>
            <a:off x="8219090" y="5826642"/>
            <a:ext cx="318194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Livestream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Backupstick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13" y="1614488"/>
            <a:ext cx="6220046" cy="503426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Flash Drive Menü öffnen und Stick formatieren (Format Button rechts).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1674055" y="55549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WEB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63825" y="1585358"/>
            <a:ext cx="5799403" cy="3209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Livestream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UltraStream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4450789"/>
          </a:xfrm>
          <a:solidFill>
            <a:schemeClr val="tx1"/>
          </a:solidFill>
        </p:spPr>
        <p:txBody>
          <a:bodyPr>
            <a:normAutofit fontScale="6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öffnen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Login: Admin Passwort: Admin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Menü Streaming Server öffnen, hoch scrollen und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Edit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runter scrollen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Title vergeben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Privacy auf Public setzen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betätigen, Upload Speed sollte &gt; 1Mbit/s sein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der Upload Speed permanent weniger als 1 Mbit/</a:t>
            </a:r>
            <a:r>
              <a:rPr lang="de-DE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 anzeigt,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abbrechen und ResetUltraStream.pptx durcharbeiten.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Save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Browser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WeB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schließen</a:t>
            </a:r>
          </a:p>
          <a:p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Im Webinterface des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nichts anderes als hier angegeben ändern oder verstellen!!!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Pfeil nach rechts 3">
            <a:hlinkClick r:id="rId2"/>
          </p:cNvPr>
          <p:cNvSpPr/>
          <p:nvPr/>
        </p:nvSpPr>
        <p:spPr>
          <a:xfrm>
            <a:off x="2039815" y="6012180"/>
            <a:ext cx="3418450" cy="845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WeB</a:t>
            </a:r>
            <a:r>
              <a:rPr lang="de-DE" b="1" dirty="0">
                <a:solidFill>
                  <a:schemeClr val="tx1"/>
                </a:solidFill>
              </a:rPr>
              <a:t> UI </a:t>
            </a:r>
            <a:r>
              <a:rPr lang="de-DE" b="1" dirty="0" err="1">
                <a:solidFill>
                  <a:schemeClr val="tx1"/>
                </a:solidFill>
              </a:rPr>
              <a:t>Ultrastream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09438" y="180422"/>
            <a:ext cx="5621003" cy="3115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02003" y="3700131"/>
            <a:ext cx="5789997" cy="3009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398947" y="2601102"/>
            <a:ext cx="2350686" cy="1768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Position Control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4253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r>
              <a:rPr lang="de-DE" sz="2000" b="1" dirty="0">
                <a:solidFill>
                  <a:srgbClr val="0070C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Taufstein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Taufsteinposition angefahren mit Kanzel -View während Bewegung? Schaltet Audio auf Profil ‚Predigt‘? Schaltet Camcorder 1 – View wenn auf Taufstein - Position?</a:t>
            </a:r>
          </a:p>
          <a:p>
            <a:r>
              <a:rPr lang="de-DE" sz="2000" b="1" dirty="0">
                <a:solidFill>
                  <a:srgbClr val="00B05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Orgel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Orgelposition angefahren mit Camcorder 1 – View während Bewegung? Schaltet Audio auf Profil ‚Band‘? </a:t>
            </a:r>
          </a:p>
          <a:p>
            <a:pPr>
              <a:lnSpc>
                <a:spcPct val="100000"/>
              </a:lnSpc>
            </a:pPr>
            <a:r>
              <a:rPr lang="de-DE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Altar :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Altarposition angefahren mit GoPro View während Bewegung? Schaltet Audio auf Profil ‚Gottesdienst‘? Schaltet Camcorder 1 – View wenn auf Altar - Position?</a:t>
            </a:r>
          </a:p>
          <a:p>
            <a:pPr>
              <a:lnSpc>
                <a:spcPct val="110000"/>
              </a:lnSpc>
            </a:pPr>
            <a:r>
              <a:rPr lang="de-DE" sz="2000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sz="2000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sz="2000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RasPi</a:t>
            </a:r>
            <a:r>
              <a:rPr lang="de-DE" sz="2000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: </a:t>
            </a:r>
            <a:r>
              <a:rPr lang="de-DE" sz="20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nur erforderlich, wenn Position nicht erreicht wird und der Raspberry noch nicht im Timeout ist.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790965" y="5826643"/>
            <a:ext cx="1590605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Taufstein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Pfeil nach rechts 4">
            <a:hlinkClick r:id="rId3" action="ppaction://program"/>
          </p:cNvPr>
          <p:cNvSpPr/>
          <p:nvPr/>
        </p:nvSpPr>
        <p:spPr>
          <a:xfrm>
            <a:off x="2868391" y="5826641"/>
            <a:ext cx="184034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Orgel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60277" y="262381"/>
            <a:ext cx="5875844" cy="467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8">
            <a:hlinkClick r:id="rId5" action="ppaction://program"/>
            <a:extLst>
              <a:ext uri="{FF2B5EF4-FFF2-40B4-BE49-F238E27FC236}">
                <a16:creationId xmlns:a16="http://schemas.microsoft.com/office/drawing/2014/main" id="{D727AF3B-4E9F-40A6-9781-7DDF0F536FF2}"/>
              </a:ext>
            </a:extLst>
          </p:cNvPr>
          <p:cNvSpPr/>
          <p:nvPr/>
        </p:nvSpPr>
        <p:spPr>
          <a:xfrm>
            <a:off x="5195554" y="5826640"/>
            <a:ext cx="1840343" cy="70174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>
                <a:solidFill>
                  <a:prstClr val="white">
                    <a:lumMod val="95000"/>
                  </a:prstClr>
                </a:solidFill>
                <a:latin typeface="Calibri"/>
              </a:rPr>
              <a:t>Altar</a:t>
            </a:r>
            <a:endParaRPr kumimoji="0" lang="de-DE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Pfeil: nach rechts 9">
            <a:hlinkClick r:id="rId6" action="ppaction://program"/>
            <a:extLst>
              <a:ext uri="{FF2B5EF4-FFF2-40B4-BE49-F238E27FC236}">
                <a16:creationId xmlns:a16="http://schemas.microsoft.com/office/drawing/2014/main" id="{712384B6-9013-4A3C-8245-37F0B5F20FAC}"/>
              </a:ext>
            </a:extLst>
          </p:cNvPr>
          <p:cNvSpPr/>
          <p:nvPr/>
        </p:nvSpPr>
        <p:spPr>
          <a:xfrm>
            <a:off x="9764694" y="5826413"/>
            <a:ext cx="1492469" cy="693683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Reset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RasPi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60692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19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done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447" y="1584251"/>
            <a:ext cx="6220046" cy="5034264"/>
          </a:xfrm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Beenden des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PreChurchCheck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Präsentation des Gottesdienstes öffnen und dort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starten.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Ultrastream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und Backup starten, dazu Grüne und Rote Taste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kurz!!!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In der Diashow mit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Countdowntimer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ist links unten ein rotes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dies verschwindet, wenn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youtube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gestartet und öffentlich ist. Es kann bis zu einer Minute zwischen Start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Livestream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mit grünem Button und Verschwinden des roten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vergehen. Die Anzeige verschwindet nicht, wenn der Stream private ist!!!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152071" y="147640"/>
            <a:ext cx="3767027" cy="4000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10376" y="3505864"/>
            <a:ext cx="5681624" cy="322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2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Liveübertragung  Sakristei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85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Fernsehgerät in der Sakristei sowie HDMI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Extender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hinterm Fernsehgerät einschalten.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Das Fernsehgerät sollte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default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HDMI 1 stehen. Wenn nicht, über Menü die HDMI Quelle entsprechend umschalten!</a:t>
            </a: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72017" y="1996576"/>
            <a:ext cx="4156135" cy="3670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3 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Stromversorgung  Verstärker und </a:t>
            </a:r>
            <a:r>
              <a:rPr lang="de-DE" b="1" dirty="0" err="1">
                <a:solidFill>
                  <a:schemeClr val="bg1"/>
                </a:solidFill>
              </a:rPr>
              <a:t>Beamer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483" y="1677722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Sicherung Orgel im Schaltschrank Heizung einschalten (das ist die Stromversorgung für den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Verstärkeranlage links neben Altar einschalten (hier beide Netzschalter ein)</a:t>
            </a:r>
          </a:p>
          <a:p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auf Empore mit rotem Pfeil unten oder Fernbedienung einschalten.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02047" y="1490991"/>
            <a:ext cx="5745480" cy="3289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A5AD14B-FCB3-4D2F-81EF-A5F298B59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047" y="4780608"/>
            <a:ext cx="5613405" cy="1901059"/>
          </a:xfrm>
          <a:prstGeom prst="rect">
            <a:avLst/>
          </a:prstGeom>
        </p:spPr>
      </p:pic>
      <p:sp>
        <p:nvSpPr>
          <p:cNvPr id="7" name="Pfeil nach rechts 7">
            <a:hlinkClick r:id="rId4" action="ppaction://program"/>
            <a:extLst>
              <a:ext uri="{FF2B5EF4-FFF2-40B4-BE49-F238E27FC236}">
                <a16:creationId xmlns:a16="http://schemas.microsoft.com/office/drawing/2014/main" id="{448908DC-B1F6-4519-A13E-DC300DC9203B}"/>
              </a:ext>
            </a:extLst>
          </p:cNvPr>
          <p:cNvSpPr/>
          <p:nvPr/>
        </p:nvSpPr>
        <p:spPr>
          <a:xfrm>
            <a:off x="2109685" y="6064664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Beamer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on</a:t>
            </a: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4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Prüfung der Richtfunkanlage (Internet)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LEDs Richtfunkantenne prüfen (Richtfunkantenne ist am Rahmen Dachkippfenster montiert)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Es sollten möglichst alle LEDs bis auf zweite von unten an sein.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fehlt Verbindung ins Pfarrhaus . Ursachen: Schaltuhr im Pfarrhaus aus? Router im Pfarrhaus benötigt ein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?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33016" y="1901648"/>
            <a:ext cx="2730184" cy="4107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5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Kameras einschalten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778" y="2471058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beiden Camcorder links unten Power – Taste kurz betätigen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Bei der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GoPro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(Bild Mitte) Power Taste unten rechts kurz betätigen. </a:t>
            </a:r>
          </a:p>
          <a:p>
            <a:pPr>
              <a:buNone/>
            </a:pP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6" name="Grafik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42947" y="2134323"/>
            <a:ext cx="5762625" cy="33520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6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Breitbandmessung  (Internet Datenrate)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7" y="2231573"/>
            <a:ext cx="5334000" cy="4386942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Folgenden Link aufrufen und Breitbandmessung starten: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hlinkClick r:id="rId2"/>
              </a:rPr>
              <a:t>Breitbandmessung</a:t>
            </a:r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Upload Rate sollte &gt; 10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MBit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/s  sein. Wenn nicht Router im Pfarrhaus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reseten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</a:p>
          <a:p>
            <a:endParaRPr lang="de-DE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23327" y="1579247"/>
            <a:ext cx="4330473" cy="52787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7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Backuprecorder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USB Stick von Backuprecorder ziehen, mittels Technikerlaptop löschen und wieder in Backuprecorder stecken.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Testaufnahme starten. Status sollte grün blinken. 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 Recorder mittels </a:t>
            </a:r>
            <a:r>
              <a:rPr lang="de-DE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Rec</a:t>
            </a:r>
            <a:r>
              <a:rPr lang="de-DE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on / off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oder Fernbedienung rote Taste ausschalten, 5 Sekunden warten und über gleiche Funktion wieder einschalten. Warten bis Statusanzeige grün, dann Testaufnahme erneut starten.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Testaufnahme stoppen, Status wechselt von grün nach blau und bleibt dann statisch grün.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75905" y="228268"/>
            <a:ext cx="5419725" cy="648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3" action="ppaction://program"/>
          </p:cNvPr>
          <p:cNvSpPr/>
          <p:nvPr/>
        </p:nvSpPr>
        <p:spPr>
          <a:xfrm>
            <a:off x="2509284" y="6156251"/>
            <a:ext cx="1467293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</a:t>
            </a:r>
          </a:p>
        </p:txBody>
      </p:sp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545805" y="6127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Rec</a:t>
            </a:r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 on/off</a:t>
            </a:r>
          </a:p>
        </p:txBody>
      </p:sp>
      <p:sp>
        <p:nvSpPr>
          <p:cNvPr id="9" name="Pfeil nach rechts 8">
            <a:hlinkClick r:id="rId5" action="ppaction://program"/>
          </p:cNvPr>
          <p:cNvSpPr/>
          <p:nvPr/>
        </p:nvSpPr>
        <p:spPr>
          <a:xfrm>
            <a:off x="4625163" y="6156251"/>
            <a:ext cx="1467293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Stop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9535034">
            <a:off x="8054775" y="121469"/>
            <a:ext cx="1254817" cy="3113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8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Diashow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Diashow starten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Diashow mit Pausentexten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 Wenn kein Bild auf externem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, Clone Display ausführen.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Pausenmusik im Kopfhörer ausgegeben? 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nicht,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Reset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Button schalten, </a:t>
            </a:r>
            <a:r>
              <a:rPr lang="de-DE" b="1" dirty="0" err="1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Audioinserter</a:t>
            </a:r>
            <a:r>
              <a:rPr lang="de-DE" b="1" dirty="0">
                <a:solidFill>
                  <a:srgbClr val="FF00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Aus- /Einschalten und Test wiederholen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alles OK, Diashow mit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Strg S 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beenden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2525007" y="5773480"/>
            <a:ext cx="218244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Start  Diashow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60339" y="344563"/>
            <a:ext cx="5885224" cy="325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776" y="3680306"/>
            <a:ext cx="4341647" cy="3177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Pfeil nach rechts 6">
            <a:hlinkClick r:id="rId5" action="ppaction://program"/>
          </p:cNvPr>
          <p:cNvSpPr/>
          <p:nvPr/>
        </p:nvSpPr>
        <p:spPr>
          <a:xfrm>
            <a:off x="733016" y="5746898"/>
            <a:ext cx="1467293" cy="7017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>
                <a:solidFill>
                  <a:schemeClr val="tx1">
                    <a:lumMod val="95000"/>
                  </a:schemeClr>
                </a:solidFill>
              </a:rPr>
              <a:t>Reset</a:t>
            </a:r>
            <a:endParaRPr lang="de-D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8" name="Pfeil nach rechts 8">
            <a:hlinkClick r:id="rId6" action="ppaction://program"/>
            <a:extLst>
              <a:ext uri="{FF2B5EF4-FFF2-40B4-BE49-F238E27FC236}">
                <a16:creationId xmlns:a16="http://schemas.microsoft.com/office/drawing/2014/main" id="{9BD815FF-A200-44AB-8BE0-73C8A084FD9B}"/>
              </a:ext>
            </a:extLst>
          </p:cNvPr>
          <p:cNvSpPr/>
          <p:nvPr/>
        </p:nvSpPr>
        <p:spPr>
          <a:xfrm>
            <a:off x="4969118" y="5773480"/>
            <a:ext cx="2182442" cy="701749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Clone Display</a:t>
            </a: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2" y="288925"/>
            <a:ext cx="10515600" cy="1325563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r>
              <a:rPr lang="de-DE" b="1" dirty="0" err="1">
                <a:solidFill>
                  <a:schemeClr val="bg1"/>
                </a:solidFill>
              </a:rPr>
              <a:t>PrechurchCheck</a:t>
            </a:r>
            <a:r>
              <a:rPr lang="de-DE" b="1" dirty="0">
                <a:solidFill>
                  <a:schemeClr val="bg1"/>
                </a:solidFill>
              </a:rPr>
              <a:t>  9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PPP View + Audio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2" y="1551090"/>
            <a:ext cx="5779555" cy="422239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Wird diese Präsentationsfolie am externen Monitor und </a:t>
            </a:r>
            <a:r>
              <a:rPr lang="de-DE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ausgegeben?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‚Band‘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PPP View Audio ‚Text‘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schalten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Liegt Verstärker Audiosignal mit Profil </a:t>
            </a:r>
            <a:r>
              <a:rPr lang="de-DE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‚Text‘ </a:t>
            </a:r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am Kopfhörer an?</a:t>
            </a:r>
          </a:p>
          <a:p>
            <a:r>
              <a:rPr lang="de-DE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Audioprofile ggf. mit Fernsehgerät in der Sakristei prüfen, ob Tonsignal da ist.</a:t>
            </a:r>
          </a:p>
          <a:p>
            <a:endParaRPr lang="de-DE" dirty="0">
              <a:solidFill>
                <a:srgbClr val="FF00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9" name="Pfeil nach rechts 8">
            <a:hlinkClick r:id="rId2" action="ppaction://program"/>
          </p:cNvPr>
          <p:cNvSpPr/>
          <p:nvPr/>
        </p:nvSpPr>
        <p:spPr>
          <a:xfrm>
            <a:off x="637954" y="5879804"/>
            <a:ext cx="3125972" cy="7017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‚Band‘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37742" y="483228"/>
            <a:ext cx="5923885" cy="3780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Pfeil nach rechts 7">
            <a:hlinkClick r:id="rId4" action="ppaction://program"/>
          </p:cNvPr>
          <p:cNvSpPr/>
          <p:nvPr/>
        </p:nvSpPr>
        <p:spPr>
          <a:xfrm>
            <a:off x="4447954" y="5904613"/>
            <a:ext cx="3125972" cy="70174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>
                    <a:lumMod val="95000"/>
                  </a:schemeClr>
                </a:solidFill>
              </a:rPr>
              <a:t>PPP View Audio ‚Text‘</a:t>
            </a:r>
          </a:p>
        </p:txBody>
      </p:sp>
    </p:spTree>
    <p:extLst>
      <p:ext uri="{BB962C8B-B14F-4D97-AF65-F5344CB8AC3E}">
        <p14:creationId xmlns:p14="http://schemas.microsoft.com/office/powerpoint/2010/main" val="2321782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1274</Words>
  <Application>Microsoft Office PowerPoint</Application>
  <PresentationFormat>Breitbild</PresentationFormat>
  <Paragraphs>128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PrechurchCheck  1   Hochlauf</vt:lpstr>
      <vt:lpstr>PrechurchCheck  2   Liveübertragung  Sakristei</vt:lpstr>
      <vt:lpstr>PrechurchCheck  3   Stromversorgung  Verstärker und Beamer</vt:lpstr>
      <vt:lpstr>PrechurchCheck  4  Prüfung der Richtfunkanlage (Internet)</vt:lpstr>
      <vt:lpstr>PrechurchCheck  5  Kameras einschalten</vt:lpstr>
      <vt:lpstr>PrechurchCheck  6 Breitbandmessung  (Internet Datenrate)</vt:lpstr>
      <vt:lpstr>PrechurchCheck  7 Backuprecorder</vt:lpstr>
      <vt:lpstr>PrechurchCheck  8 Diashow</vt:lpstr>
      <vt:lpstr>PrechurchCheck  9 PPP View + Audio</vt:lpstr>
      <vt:lpstr>PrechurchCheck  10 GoPro  View + Audio</vt:lpstr>
      <vt:lpstr>PrechurchCheck  11 Camcorder 1 + Audio</vt:lpstr>
      <vt:lpstr>PrechurchCheck  12 GoPro Multi + Audio</vt:lpstr>
      <vt:lpstr>PrechurchCheck  13 Camcorder 2 + Audio</vt:lpstr>
      <vt:lpstr>PrechurchCheck  14 Beamer Live Video</vt:lpstr>
      <vt:lpstr>PrechurchCheck  15 Beamer Livestream</vt:lpstr>
      <vt:lpstr>PrechurchCheck  16 Backupstick UltraStream</vt:lpstr>
      <vt:lpstr>PrechurchCheck  17 Livestream UltraStream</vt:lpstr>
      <vt:lpstr>PrechurchCheck  18 Position Control</vt:lpstr>
      <vt:lpstr>PrechurchCheck  19 PreChurchCheck done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Vogel, Rene (DI FA SEA SYS AMB)</cp:lastModifiedBy>
  <cp:revision>208</cp:revision>
  <dcterms:created xsi:type="dcterms:W3CDTF">2020-11-19T11:20:37Z</dcterms:created>
  <dcterms:modified xsi:type="dcterms:W3CDTF">2021-04-14T05:50:00Z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2021-04-14T05:50:00Z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